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Black"/>
      <p:bold r:id="rId27"/>
      <p:boldItalic r:id="rId28"/>
    </p:embeddedFont>
    <p:embeddedFont>
      <p:font typeface="Bebas Neue"/>
      <p:regular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17a495096_0_5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17a495096_0_5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17a495096_0_10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17a495096_0_10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17a495096_0_10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17a495096_0_10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17a495096_0_10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17a495096_0_10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17a495096_0_10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17a495096_0_10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59c035a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59c035a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59c035a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59c035a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17a495096_0_5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17a495096_0_5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17a495096_0_5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17a495096_0_5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17a495096_0_5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17a495096_0_5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59c035a4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59c035a4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59c035a4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59c035a4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59c035a4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59c035a4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59c035a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59c035a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59c035a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59c035a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59c035a4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59c035a4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 rot="10800000">
            <a:off x="98659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 rot="10800000">
            <a:off x="8400578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rot="10800000">
            <a:off x="98659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8400578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 rot="10800000">
            <a:off x="235476" y="25171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 rot="10800000">
            <a:off x="8537395" y="25171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 rot="10800000">
            <a:off x="235476" y="4589188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rot="10800000">
            <a:off x="8537395" y="4589188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ctrTitle"/>
          </p:nvPr>
        </p:nvSpPr>
        <p:spPr>
          <a:xfrm>
            <a:off x="2423100" y="1535600"/>
            <a:ext cx="42978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423100" y="3172300"/>
            <a:ext cx="42978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 rot="10800000">
            <a:off x="8732760" y="631132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>
            <a:off x="155216" y="631119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5400000">
            <a:off x="8724654" y="4316743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rot="10800000">
            <a:off x="630225" y="4776446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388" y="2333600"/>
            <a:ext cx="3914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hasCustomPrompt="1" idx="2" type="title"/>
          </p:nvPr>
        </p:nvSpPr>
        <p:spPr>
          <a:xfrm>
            <a:off x="838388" y="1518150"/>
            <a:ext cx="16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838400" y="3156450"/>
            <a:ext cx="46143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/>
          <p:nvPr/>
        </p:nvSpPr>
        <p:spPr>
          <a:xfrm flipH="1" rot="10800000">
            <a:off x="8751060" y="4777452"/>
            <a:ext cx="190318" cy="190348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flipH="1" rot="5400000">
            <a:off x="8751049" y="175701"/>
            <a:ext cx="190318" cy="190348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flipH="1" rot="-5400000">
            <a:off x="202634" y="4777463"/>
            <a:ext cx="190318" cy="190348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 flipH="1">
            <a:off x="202635" y="175700"/>
            <a:ext cx="190318" cy="190348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720000" y="1017725"/>
            <a:ext cx="77040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79" name="Google Shape;79;p16"/>
          <p:cNvGrpSpPr/>
          <p:nvPr/>
        </p:nvGrpSpPr>
        <p:grpSpPr>
          <a:xfrm rot="10800000">
            <a:off x="98655" y="4452349"/>
            <a:ext cx="586494" cy="586588"/>
            <a:chOff x="6605197" y="1081574"/>
            <a:chExt cx="422729" cy="422796"/>
          </a:xfrm>
        </p:grpSpPr>
        <p:sp>
          <p:nvSpPr>
            <p:cNvPr id="80" name="Google Shape;80;p16"/>
            <p:cNvSpPr/>
            <p:nvPr/>
          </p:nvSpPr>
          <p:spPr>
            <a:xfrm>
              <a:off x="6605197" y="1081574"/>
              <a:ext cx="422729" cy="422796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6703887" y="1180215"/>
              <a:ext cx="225421" cy="225523"/>
            </a:xfrm>
            <a:custGeom>
              <a:rect b="b" l="l" r="r" t="t"/>
              <a:pathLst>
                <a:path extrusionOk="0" h="4411" w="4409">
                  <a:moveTo>
                    <a:pt x="2175" y="1"/>
                  </a:moveTo>
                  <a:lnTo>
                    <a:pt x="0" y="2177"/>
                  </a:lnTo>
                  <a:lnTo>
                    <a:pt x="2233" y="4410"/>
                  </a:lnTo>
                  <a:lnTo>
                    <a:pt x="4408" y="2234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" name="Google Shape;82;p16"/>
          <p:cNvGrpSpPr/>
          <p:nvPr/>
        </p:nvGrpSpPr>
        <p:grpSpPr>
          <a:xfrm rot="10800000">
            <a:off x="8400574" y="114876"/>
            <a:ext cx="586494" cy="586588"/>
            <a:chOff x="6605197" y="1081574"/>
            <a:chExt cx="422729" cy="422796"/>
          </a:xfrm>
        </p:grpSpPr>
        <p:sp>
          <p:nvSpPr>
            <p:cNvPr id="83" name="Google Shape;83;p16"/>
            <p:cNvSpPr/>
            <p:nvPr/>
          </p:nvSpPr>
          <p:spPr>
            <a:xfrm>
              <a:off x="6605197" y="1081574"/>
              <a:ext cx="422729" cy="422796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6703887" y="1180215"/>
              <a:ext cx="225421" cy="225523"/>
            </a:xfrm>
            <a:custGeom>
              <a:rect b="b" l="l" r="r" t="t"/>
              <a:pathLst>
                <a:path extrusionOk="0" h="4411" w="4409">
                  <a:moveTo>
                    <a:pt x="2175" y="1"/>
                  </a:moveTo>
                  <a:lnTo>
                    <a:pt x="0" y="2177"/>
                  </a:lnTo>
                  <a:lnTo>
                    <a:pt x="2233" y="4410"/>
                  </a:lnTo>
                  <a:lnTo>
                    <a:pt x="4408" y="2234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6"/>
          <p:cNvSpPr/>
          <p:nvPr/>
        </p:nvSpPr>
        <p:spPr>
          <a:xfrm rot="10800000">
            <a:off x="630231" y="4792640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 rot="10800000">
            <a:off x="8748960" y="632482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1230838" y="2499625"/>
            <a:ext cx="29076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5005563" y="2499625"/>
            <a:ext cx="29076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1230838" y="2865452"/>
            <a:ext cx="29076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5005563" y="2865452"/>
            <a:ext cx="29076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93" name="Google Shape;93;p17"/>
          <p:cNvGrpSpPr/>
          <p:nvPr/>
        </p:nvGrpSpPr>
        <p:grpSpPr>
          <a:xfrm>
            <a:off x="98641" y="114876"/>
            <a:ext cx="9010216" cy="4932167"/>
            <a:chOff x="98641" y="114876"/>
            <a:chExt cx="9010216" cy="4932167"/>
          </a:xfrm>
        </p:grpSpPr>
        <p:grpSp>
          <p:nvGrpSpPr>
            <p:cNvPr id="94" name="Google Shape;94;p17"/>
            <p:cNvGrpSpPr/>
            <p:nvPr/>
          </p:nvGrpSpPr>
          <p:grpSpPr>
            <a:xfrm flipH="1" rot="10800000">
              <a:off x="8392468" y="4460455"/>
              <a:ext cx="586494" cy="586588"/>
              <a:chOff x="6599355" y="1075732"/>
              <a:chExt cx="422729" cy="422796"/>
            </a:xfrm>
          </p:grpSpPr>
          <p:sp>
            <p:nvSpPr>
              <p:cNvPr id="95" name="Google Shape;95;p17"/>
              <p:cNvSpPr/>
              <p:nvPr/>
            </p:nvSpPr>
            <p:spPr>
              <a:xfrm>
                <a:off x="6599355" y="1075732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7"/>
              <p:cNvSpPr/>
              <p:nvPr/>
            </p:nvSpPr>
            <p:spPr>
              <a:xfrm>
                <a:off x="6698044" y="1174372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17"/>
            <p:cNvGrpSpPr/>
            <p:nvPr/>
          </p:nvGrpSpPr>
          <p:grpSpPr>
            <a:xfrm flipH="1" rot="10800000">
              <a:off x="98655" y="114876"/>
              <a:ext cx="586494" cy="586588"/>
              <a:chOff x="6605197" y="1081574"/>
              <a:chExt cx="422729" cy="422796"/>
            </a:xfrm>
          </p:grpSpPr>
          <p:sp>
            <p:nvSpPr>
              <p:cNvPr id="98" name="Google Shape;98;p17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7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" name="Google Shape;100;p17"/>
            <p:cNvSpPr/>
            <p:nvPr/>
          </p:nvSpPr>
          <p:spPr>
            <a:xfrm flipH="1" rot="10800000">
              <a:off x="8911085" y="4503156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 flipH="1" rot="10800000">
              <a:off x="8265845" y="4792665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 flipH="1" rot="10800000">
              <a:off x="98641" y="632482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05" name="Google Shape;105;p18"/>
          <p:cNvGrpSpPr/>
          <p:nvPr/>
        </p:nvGrpSpPr>
        <p:grpSpPr>
          <a:xfrm rot="10800000">
            <a:off x="8489744" y="4387498"/>
            <a:ext cx="586494" cy="586588"/>
            <a:chOff x="6605197" y="1081574"/>
            <a:chExt cx="422729" cy="422796"/>
          </a:xfrm>
        </p:grpSpPr>
        <p:sp>
          <p:nvSpPr>
            <p:cNvPr id="106" name="Google Shape;106;p18"/>
            <p:cNvSpPr/>
            <p:nvPr/>
          </p:nvSpPr>
          <p:spPr>
            <a:xfrm>
              <a:off x="6605197" y="1081574"/>
              <a:ext cx="422729" cy="422796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703887" y="1180215"/>
              <a:ext cx="225421" cy="225523"/>
            </a:xfrm>
            <a:custGeom>
              <a:rect b="b" l="l" r="r" t="t"/>
              <a:pathLst>
                <a:path extrusionOk="0" h="4411" w="4409">
                  <a:moveTo>
                    <a:pt x="2175" y="1"/>
                  </a:moveTo>
                  <a:lnTo>
                    <a:pt x="0" y="2177"/>
                  </a:lnTo>
                  <a:lnTo>
                    <a:pt x="2233" y="4410"/>
                  </a:lnTo>
                  <a:lnTo>
                    <a:pt x="4408" y="2234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8"/>
          <p:cNvGrpSpPr/>
          <p:nvPr/>
        </p:nvGrpSpPr>
        <p:grpSpPr>
          <a:xfrm rot="10800000">
            <a:off x="98655" y="114876"/>
            <a:ext cx="586494" cy="586588"/>
            <a:chOff x="6605197" y="1081574"/>
            <a:chExt cx="422729" cy="422796"/>
          </a:xfrm>
        </p:grpSpPr>
        <p:sp>
          <p:nvSpPr>
            <p:cNvPr id="109" name="Google Shape;109;p18"/>
            <p:cNvSpPr/>
            <p:nvPr/>
          </p:nvSpPr>
          <p:spPr>
            <a:xfrm>
              <a:off x="6605197" y="1081574"/>
              <a:ext cx="422729" cy="422796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703887" y="1180215"/>
              <a:ext cx="225421" cy="225523"/>
            </a:xfrm>
            <a:custGeom>
              <a:rect b="b" l="l" r="r" t="t"/>
              <a:pathLst>
                <a:path extrusionOk="0" h="4411" w="4409">
                  <a:moveTo>
                    <a:pt x="2175" y="1"/>
                  </a:moveTo>
                  <a:lnTo>
                    <a:pt x="0" y="2177"/>
                  </a:lnTo>
                  <a:lnTo>
                    <a:pt x="2233" y="4410"/>
                  </a:lnTo>
                  <a:lnTo>
                    <a:pt x="4408" y="2234"/>
                  </a:lnTo>
                  <a:lnTo>
                    <a:pt x="21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8"/>
          <p:cNvSpPr/>
          <p:nvPr/>
        </p:nvSpPr>
        <p:spPr>
          <a:xfrm rot="10800000">
            <a:off x="147091" y="632469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rot="5400000">
            <a:off x="8838130" y="4251880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5400000">
            <a:off x="8513183" y="4880864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24425" y="443200"/>
            <a:ext cx="769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724425" y="1779975"/>
            <a:ext cx="4445400" cy="23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7" name="Google Shape;117;p19"/>
          <p:cNvGrpSpPr/>
          <p:nvPr/>
        </p:nvGrpSpPr>
        <p:grpSpPr>
          <a:xfrm>
            <a:off x="98655" y="114876"/>
            <a:ext cx="8969477" cy="4932167"/>
            <a:chOff x="98655" y="114876"/>
            <a:chExt cx="8969477" cy="4932167"/>
          </a:xfrm>
        </p:grpSpPr>
        <p:grpSp>
          <p:nvGrpSpPr>
            <p:cNvPr id="118" name="Google Shape;118;p19"/>
            <p:cNvGrpSpPr/>
            <p:nvPr/>
          </p:nvGrpSpPr>
          <p:grpSpPr>
            <a:xfrm flipH="1" rot="10800000">
              <a:off x="8481638" y="4460455"/>
              <a:ext cx="586494" cy="586588"/>
              <a:chOff x="6663626" y="1075732"/>
              <a:chExt cx="422729" cy="422796"/>
            </a:xfrm>
          </p:grpSpPr>
          <p:sp>
            <p:nvSpPr>
              <p:cNvPr id="119" name="Google Shape;119;p19"/>
              <p:cNvSpPr/>
              <p:nvPr/>
            </p:nvSpPr>
            <p:spPr>
              <a:xfrm>
                <a:off x="6663626" y="1075732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9"/>
              <p:cNvSpPr/>
              <p:nvPr/>
            </p:nvSpPr>
            <p:spPr>
              <a:xfrm>
                <a:off x="6762315" y="1174372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9"/>
            <p:cNvGrpSpPr/>
            <p:nvPr/>
          </p:nvGrpSpPr>
          <p:grpSpPr>
            <a:xfrm flipH="1" rot="10800000">
              <a:off x="98655" y="114876"/>
              <a:ext cx="586494" cy="586588"/>
              <a:chOff x="6605197" y="1081574"/>
              <a:chExt cx="422729" cy="422796"/>
            </a:xfrm>
          </p:grpSpPr>
          <p:sp>
            <p:nvSpPr>
              <p:cNvPr id="122" name="Google Shape;122;p19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9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" name="Google Shape;124;p19"/>
            <p:cNvSpPr/>
            <p:nvPr/>
          </p:nvSpPr>
          <p:spPr>
            <a:xfrm flipH="1" rot="10800000">
              <a:off x="8821905" y="4316718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 flipH="1" rot="10800000">
              <a:off x="625366" y="172357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1615350" y="1400250"/>
            <a:ext cx="5913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8" name="Google Shape;128;p20"/>
          <p:cNvSpPr/>
          <p:nvPr/>
        </p:nvSpPr>
        <p:spPr>
          <a:xfrm flipH="1">
            <a:off x="98659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 flipH="1">
            <a:off x="8400578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>
            <a:off x="98659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 flipH="1">
            <a:off x="8400578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 flipH="1">
            <a:off x="235476" y="458920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 flipH="1">
            <a:off x="8537395" y="458920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flipH="1">
            <a:off x="235476" y="251733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flipH="1">
            <a:off x="8537395" y="251733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flipH="1">
            <a:off x="8732760" y="4324880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 flipH="1">
            <a:off x="155216" y="4324893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flipH="1" rot="5400000">
            <a:off x="8724654" y="639269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flipH="1">
            <a:off x="630225" y="179566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001150" y="1075825"/>
            <a:ext cx="5141700" cy="10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2001150" y="2251950"/>
            <a:ext cx="51417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826750" y="3103450"/>
            <a:ext cx="5733300" cy="1191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5" name="Google Shape;145;p22"/>
          <p:cNvSpPr/>
          <p:nvPr>
            <p:ph idx="2" type="pic"/>
          </p:nvPr>
        </p:nvSpPr>
        <p:spPr>
          <a:xfrm>
            <a:off x="0" y="1470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hasCustomPrompt="1" type="title"/>
          </p:nvPr>
        </p:nvSpPr>
        <p:spPr>
          <a:xfrm>
            <a:off x="1284000" y="1952742"/>
            <a:ext cx="6576000" cy="7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1284000" y="2702958"/>
            <a:ext cx="65760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23"/>
          <p:cNvSpPr/>
          <p:nvPr/>
        </p:nvSpPr>
        <p:spPr>
          <a:xfrm>
            <a:off x="8400578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98659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8400578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98659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8537499" y="458920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235580" y="458920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8537499" y="251733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235580" y="251733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155195" y="4324880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8732739" y="4324893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 rot="-5400000">
            <a:off x="163301" y="639269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8257730" y="179566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1236500" y="1823975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4" name="Google Shape;164;p25"/>
          <p:cNvSpPr txBox="1"/>
          <p:nvPr>
            <p:ph hasCustomPrompt="1" idx="2" type="title"/>
          </p:nvPr>
        </p:nvSpPr>
        <p:spPr>
          <a:xfrm>
            <a:off x="2099150" y="1154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236350" y="2289975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3" type="title"/>
          </p:nvPr>
        </p:nvSpPr>
        <p:spPr>
          <a:xfrm>
            <a:off x="4906900" y="1823975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5"/>
          <p:cNvSpPr txBox="1"/>
          <p:nvPr>
            <p:ph hasCustomPrompt="1" idx="4" type="title"/>
          </p:nvPr>
        </p:nvSpPr>
        <p:spPr>
          <a:xfrm>
            <a:off x="5769550" y="11546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4906900" y="2289969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title"/>
          </p:nvPr>
        </p:nvSpPr>
        <p:spPr>
          <a:xfrm>
            <a:off x="1236500" y="3613375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5"/>
          <p:cNvSpPr txBox="1"/>
          <p:nvPr>
            <p:ph hasCustomPrompt="1" idx="7" type="title"/>
          </p:nvPr>
        </p:nvSpPr>
        <p:spPr>
          <a:xfrm>
            <a:off x="2099150" y="29440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1236500" y="4079375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9" type="title"/>
          </p:nvPr>
        </p:nvSpPr>
        <p:spPr>
          <a:xfrm>
            <a:off x="4906900" y="3613374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25"/>
          <p:cNvSpPr txBox="1"/>
          <p:nvPr>
            <p:ph hasCustomPrompt="1" idx="13" type="title"/>
          </p:nvPr>
        </p:nvSpPr>
        <p:spPr>
          <a:xfrm>
            <a:off x="5769550" y="29440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/>
          <p:nvPr>
            <p:ph idx="14" type="subTitle"/>
          </p:nvPr>
        </p:nvSpPr>
        <p:spPr>
          <a:xfrm>
            <a:off x="4906900" y="4079374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76" name="Google Shape;176;p25"/>
          <p:cNvGrpSpPr/>
          <p:nvPr/>
        </p:nvGrpSpPr>
        <p:grpSpPr>
          <a:xfrm>
            <a:off x="95241" y="111482"/>
            <a:ext cx="8968027" cy="4953544"/>
            <a:chOff x="95241" y="111482"/>
            <a:chExt cx="8968027" cy="4953544"/>
          </a:xfrm>
        </p:grpSpPr>
        <p:grpSp>
          <p:nvGrpSpPr>
            <p:cNvPr id="177" name="Google Shape;177;p25"/>
            <p:cNvGrpSpPr/>
            <p:nvPr/>
          </p:nvGrpSpPr>
          <p:grpSpPr>
            <a:xfrm flipH="1" rot="10800000">
              <a:off x="8476774" y="4340481"/>
              <a:ext cx="586494" cy="586588"/>
              <a:chOff x="6660120" y="1162206"/>
              <a:chExt cx="422729" cy="422796"/>
            </a:xfrm>
          </p:grpSpPr>
          <p:sp>
            <p:nvSpPr>
              <p:cNvPr id="178" name="Google Shape;178;p25"/>
              <p:cNvSpPr/>
              <p:nvPr/>
            </p:nvSpPr>
            <p:spPr>
              <a:xfrm>
                <a:off x="6660120" y="1162206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6758809" y="1260846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25"/>
            <p:cNvSpPr/>
            <p:nvPr/>
          </p:nvSpPr>
          <p:spPr>
            <a:xfrm flipH="1" rot="10800000">
              <a:off x="8808960" y="4142688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 flipH="1" rot="10800000">
              <a:off x="8476770" y="4867222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 flipH="1" rot="10800000">
              <a:off x="95241" y="111482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 flipH="1" rot="10800000">
              <a:off x="241102" y="247218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186" name="Google Shape;186;p26"/>
          <p:cNvGrpSpPr/>
          <p:nvPr/>
        </p:nvGrpSpPr>
        <p:grpSpPr>
          <a:xfrm>
            <a:off x="98655" y="114876"/>
            <a:ext cx="8888413" cy="4924060"/>
            <a:chOff x="98655" y="114876"/>
            <a:chExt cx="8888413" cy="4924060"/>
          </a:xfrm>
        </p:grpSpPr>
        <p:grpSp>
          <p:nvGrpSpPr>
            <p:cNvPr id="187" name="Google Shape;187;p26"/>
            <p:cNvGrpSpPr/>
            <p:nvPr/>
          </p:nvGrpSpPr>
          <p:grpSpPr>
            <a:xfrm rot="10800000">
              <a:off x="98655" y="4452349"/>
              <a:ext cx="586494" cy="586588"/>
              <a:chOff x="6605197" y="1081574"/>
              <a:chExt cx="422729" cy="422796"/>
            </a:xfrm>
          </p:grpSpPr>
          <p:sp>
            <p:nvSpPr>
              <p:cNvPr id="188" name="Google Shape;188;p26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0" name="Google Shape;190;p26"/>
            <p:cNvGrpSpPr/>
            <p:nvPr/>
          </p:nvGrpSpPr>
          <p:grpSpPr>
            <a:xfrm rot="10800000">
              <a:off x="8400574" y="114876"/>
              <a:ext cx="586494" cy="586588"/>
              <a:chOff x="6605197" y="1081574"/>
              <a:chExt cx="422729" cy="422796"/>
            </a:xfrm>
          </p:grpSpPr>
          <p:sp>
            <p:nvSpPr>
              <p:cNvPr id="191" name="Google Shape;191;p26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" name="Google Shape;193;p26"/>
            <p:cNvSpPr/>
            <p:nvPr/>
          </p:nvSpPr>
          <p:spPr>
            <a:xfrm rot="10800000">
              <a:off x="638356" y="4784540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 rot="10800000">
              <a:off x="8748960" y="632482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848724" y="3107725"/>
            <a:ext cx="3869700" cy="8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848724" y="1198200"/>
            <a:ext cx="3869700" cy="18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8" name="Google Shape;198;p27"/>
          <p:cNvSpPr/>
          <p:nvPr>
            <p:ph idx="2" type="pic"/>
          </p:nvPr>
        </p:nvSpPr>
        <p:spPr>
          <a:xfrm>
            <a:off x="4876025" y="848400"/>
            <a:ext cx="3446700" cy="3446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99" name="Google Shape;199;p27"/>
          <p:cNvGrpSpPr/>
          <p:nvPr/>
        </p:nvGrpSpPr>
        <p:grpSpPr>
          <a:xfrm>
            <a:off x="98655" y="114876"/>
            <a:ext cx="8888413" cy="4924060"/>
            <a:chOff x="98655" y="114876"/>
            <a:chExt cx="8888413" cy="4924060"/>
          </a:xfrm>
        </p:grpSpPr>
        <p:grpSp>
          <p:nvGrpSpPr>
            <p:cNvPr id="200" name="Google Shape;200;p27"/>
            <p:cNvGrpSpPr/>
            <p:nvPr/>
          </p:nvGrpSpPr>
          <p:grpSpPr>
            <a:xfrm rot="10800000">
              <a:off x="98655" y="4452349"/>
              <a:ext cx="586494" cy="586588"/>
              <a:chOff x="6605197" y="1081574"/>
              <a:chExt cx="422729" cy="422796"/>
            </a:xfrm>
          </p:grpSpPr>
          <p:sp>
            <p:nvSpPr>
              <p:cNvPr id="201" name="Google Shape;201;p27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27"/>
            <p:cNvGrpSpPr/>
            <p:nvPr/>
          </p:nvGrpSpPr>
          <p:grpSpPr>
            <a:xfrm rot="10800000">
              <a:off x="8400574" y="114876"/>
              <a:ext cx="586494" cy="586588"/>
              <a:chOff x="6605197" y="1081574"/>
              <a:chExt cx="422729" cy="422796"/>
            </a:xfrm>
          </p:grpSpPr>
          <p:sp>
            <p:nvSpPr>
              <p:cNvPr id="204" name="Google Shape;204;p27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6" name="Google Shape;206;p27"/>
            <p:cNvSpPr/>
            <p:nvPr/>
          </p:nvSpPr>
          <p:spPr>
            <a:xfrm rot="10800000">
              <a:off x="155191" y="4332931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 rot="10800000">
              <a:off x="8748960" y="650607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720000" y="26454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720000" y="3034249"/>
            <a:ext cx="23364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2" type="title"/>
          </p:nvPr>
        </p:nvSpPr>
        <p:spPr>
          <a:xfrm>
            <a:off x="3403799" y="26454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2" name="Google Shape;212;p28"/>
          <p:cNvSpPr txBox="1"/>
          <p:nvPr>
            <p:ph idx="3" type="subTitle"/>
          </p:nvPr>
        </p:nvSpPr>
        <p:spPr>
          <a:xfrm>
            <a:off x="3403799" y="3034249"/>
            <a:ext cx="23364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4" type="title"/>
          </p:nvPr>
        </p:nvSpPr>
        <p:spPr>
          <a:xfrm>
            <a:off x="6087602" y="264541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4" name="Google Shape;214;p28"/>
          <p:cNvSpPr txBox="1"/>
          <p:nvPr>
            <p:ph idx="5" type="subTitle"/>
          </p:nvPr>
        </p:nvSpPr>
        <p:spPr>
          <a:xfrm>
            <a:off x="6087602" y="3034249"/>
            <a:ext cx="23364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16" name="Google Shape;216;p28"/>
          <p:cNvGrpSpPr/>
          <p:nvPr/>
        </p:nvGrpSpPr>
        <p:grpSpPr>
          <a:xfrm>
            <a:off x="98655" y="114876"/>
            <a:ext cx="8888413" cy="4924060"/>
            <a:chOff x="98655" y="114876"/>
            <a:chExt cx="8888413" cy="4924060"/>
          </a:xfrm>
        </p:grpSpPr>
        <p:grpSp>
          <p:nvGrpSpPr>
            <p:cNvPr id="217" name="Google Shape;217;p28"/>
            <p:cNvGrpSpPr/>
            <p:nvPr/>
          </p:nvGrpSpPr>
          <p:grpSpPr>
            <a:xfrm rot="10800000">
              <a:off x="98655" y="4452349"/>
              <a:ext cx="586494" cy="586588"/>
              <a:chOff x="6605197" y="1081574"/>
              <a:chExt cx="422729" cy="422796"/>
            </a:xfrm>
          </p:grpSpPr>
          <p:sp>
            <p:nvSpPr>
              <p:cNvPr id="218" name="Google Shape;218;p28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28"/>
            <p:cNvGrpSpPr/>
            <p:nvPr/>
          </p:nvGrpSpPr>
          <p:grpSpPr>
            <a:xfrm rot="10800000">
              <a:off x="8400574" y="114876"/>
              <a:ext cx="586494" cy="586588"/>
              <a:chOff x="6605197" y="1081574"/>
              <a:chExt cx="422729" cy="422796"/>
            </a:xfrm>
          </p:grpSpPr>
          <p:sp>
            <p:nvSpPr>
              <p:cNvPr id="221" name="Google Shape;221;p28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" name="Google Shape;223;p28"/>
            <p:cNvSpPr/>
            <p:nvPr/>
          </p:nvSpPr>
          <p:spPr>
            <a:xfrm rot="10800000">
              <a:off x="630231" y="4800815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 rot="10800000">
              <a:off x="8282024" y="179568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2156768" y="1740150"/>
            <a:ext cx="234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2156768" y="2155565"/>
            <a:ext cx="234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2" type="title"/>
          </p:nvPr>
        </p:nvSpPr>
        <p:spPr>
          <a:xfrm>
            <a:off x="5584743" y="1740150"/>
            <a:ext cx="234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subTitle"/>
          </p:nvPr>
        </p:nvSpPr>
        <p:spPr>
          <a:xfrm>
            <a:off x="5584743" y="2155565"/>
            <a:ext cx="234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4" type="title"/>
          </p:nvPr>
        </p:nvSpPr>
        <p:spPr>
          <a:xfrm>
            <a:off x="2156770" y="3396758"/>
            <a:ext cx="234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29"/>
          <p:cNvSpPr txBox="1"/>
          <p:nvPr>
            <p:ph idx="5" type="subTitle"/>
          </p:nvPr>
        </p:nvSpPr>
        <p:spPr>
          <a:xfrm>
            <a:off x="2156770" y="3812173"/>
            <a:ext cx="234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6" type="title"/>
          </p:nvPr>
        </p:nvSpPr>
        <p:spPr>
          <a:xfrm>
            <a:off x="5584745" y="3396758"/>
            <a:ext cx="2344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3" name="Google Shape;233;p29"/>
          <p:cNvSpPr txBox="1"/>
          <p:nvPr>
            <p:ph idx="7" type="subTitle"/>
          </p:nvPr>
        </p:nvSpPr>
        <p:spPr>
          <a:xfrm>
            <a:off x="5584745" y="3812173"/>
            <a:ext cx="2344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35" name="Google Shape;235;p29"/>
          <p:cNvGrpSpPr/>
          <p:nvPr/>
        </p:nvGrpSpPr>
        <p:grpSpPr>
          <a:xfrm>
            <a:off x="98655" y="114876"/>
            <a:ext cx="8888413" cy="4924060"/>
            <a:chOff x="98655" y="114876"/>
            <a:chExt cx="8888413" cy="4924060"/>
          </a:xfrm>
        </p:grpSpPr>
        <p:grpSp>
          <p:nvGrpSpPr>
            <p:cNvPr id="236" name="Google Shape;236;p29"/>
            <p:cNvGrpSpPr/>
            <p:nvPr/>
          </p:nvGrpSpPr>
          <p:grpSpPr>
            <a:xfrm rot="10800000">
              <a:off x="98655" y="4452349"/>
              <a:ext cx="586494" cy="586588"/>
              <a:chOff x="6605197" y="1081574"/>
              <a:chExt cx="422729" cy="422796"/>
            </a:xfrm>
          </p:grpSpPr>
          <p:sp>
            <p:nvSpPr>
              <p:cNvPr id="237" name="Google Shape;237;p29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9"/>
            <p:cNvGrpSpPr/>
            <p:nvPr/>
          </p:nvGrpSpPr>
          <p:grpSpPr>
            <a:xfrm rot="10800000">
              <a:off x="8400574" y="114876"/>
              <a:ext cx="586494" cy="586588"/>
              <a:chOff x="6605197" y="1081574"/>
              <a:chExt cx="422729" cy="422796"/>
            </a:xfrm>
          </p:grpSpPr>
          <p:sp>
            <p:nvSpPr>
              <p:cNvPr id="240" name="Google Shape;240;p29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" name="Google Shape;242;p29"/>
            <p:cNvSpPr/>
            <p:nvPr/>
          </p:nvSpPr>
          <p:spPr>
            <a:xfrm rot="10800000">
              <a:off x="155191" y="4332931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9"/>
            <p:cNvSpPr/>
            <p:nvPr/>
          </p:nvSpPr>
          <p:spPr>
            <a:xfrm rot="10800000">
              <a:off x="8748960" y="650607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719981" y="2007890"/>
            <a:ext cx="2305500" cy="3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0"/>
          <p:cNvSpPr txBox="1"/>
          <p:nvPr>
            <p:ph idx="1" type="subTitle"/>
          </p:nvPr>
        </p:nvSpPr>
        <p:spPr>
          <a:xfrm>
            <a:off x="719981" y="23131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2" type="title"/>
          </p:nvPr>
        </p:nvSpPr>
        <p:spPr>
          <a:xfrm>
            <a:off x="3419247" y="2007890"/>
            <a:ext cx="2305500" cy="3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0"/>
          <p:cNvSpPr txBox="1"/>
          <p:nvPr>
            <p:ph idx="3" type="subTitle"/>
          </p:nvPr>
        </p:nvSpPr>
        <p:spPr>
          <a:xfrm>
            <a:off x="3419247" y="23131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4" type="title"/>
          </p:nvPr>
        </p:nvSpPr>
        <p:spPr>
          <a:xfrm>
            <a:off x="719981" y="3850075"/>
            <a:ext cx="2305500" cy="3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0"/>
          <p:cNvSpPr txBox="1"/>
          <p:nvPr>
            <p:ph idx="5" type="subTitle"/>
          </p:nvPr>
        </p:nvSpPr>
        <p:spPr>
          <a:xfrm>
            <a:off x="719981" y="41237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6" type="title"/>
          </p:nvPr>
        </p:nvSpPr>
        <p:spPr>
          <a:xfrm>
            <a:off x="3419247" y="3850075"/>
            <a:ext cx="2305500" cy="3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30"/>
          <p:cNvSpPr txBox="1"/>
          <p:nvPr>
            <p:ph idx="7" type="subTitle"/>
          </p:nvPr>
        </p:nvSpPr>
        <p:spPr>
          <a:xfrm>
            <a:off x="3419247" y="41237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8" type="title"/>
          </p:nvPr>
        </p:nvSpPr>
        <p:spPr>
          <a:xfrm>
            <a:off x="6118525" y="2007890"/>
            <a:ext cx="2305500" cy="3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" name="Google Shape;254;p30"/>
          <p:cNvSpPr txBox="1"/>
          <p:nvPr>
            <p:ph idx="9" type="subTitle"/>
          </p:nvPr>
        </p:nvSpPr>
        <p:spPr>
          <a:xfrm>
            <a:off x="6118525" y="23131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13" type="title"/>
          </p:nvPr>
        </p:nvSpPr>
        <p:spPr>
          <a:xfrm>
            <a:off x="6118525" y="3850075"/>
            <a:ext cx="2305500" cy="3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30"/>
          <p:cNvSpPr txBox="1"/>
          <p:nvPr>
            <p:ph idx="14" type="subTitle"/>
          </p:nvPr>
        </p:nvSpPr>
        <p:spPr>
          <a:xfrm>
            <a:off x="6118525" y="41237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grpSp>
        <p:nvGrpSpPr>
          <p:cNvPr id="258" name="Google Shape;258;p30"/>
          <p:cNvGrpSpPr/>
          <p:nvPr/>
        </p:nvGrpSpPr>
        <p:grpSpPr>
          <a:xfrm>
            <a:off x="98655" y="114876"/>
            <a:ext cx="8888413" cy="4924060"/>
            <a:chOff x="98655" y="114876"/>
            <a:chExt cx="8888413" cy="4924060"/>
          </a:xfrm>
        </p:grpSpPr>
        <p:grpSp>
          <p:nvGrpSpPr>
            <p:cNvPr id="259" name="Google Shape;259;p30"/>
            <p:cNvGrpSpPr/>
            <p:nvPr/>
          </p:nvGrpSpPr>
          <p:grpSpPr>
            <a:xfrm rot="10800000">
              <a:off x="98655" y="4452349"/>
              <a:ext cx="586494" cy="586588"/>
              <a:chOff x="6605197" y="1081574"/>
              <a:chExt cx="422729" cy="422796"/>
            </a:xfrm>
          </p:grpSpPr>
          <p:sp>
            <p:nvSpPr>
              <p:cNvPr id="260" name="Google Shape;260;p30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2" name="Google Shape;262;p30"/>
            <p:cNvGrpSpPr/>
            <p:nvPr/>
          </p:nvGrpSpPr>
          <p:grpSpPr>
            <a:xfrm rot="10800000">
              <a:off x="8400574" y="114876"/>
              <a:ext cx="586494" cy="586588"/>
              <a:chOff x="6605197" y="1081574"/>
              <a:chExt cx="422729" cy="422796"/>
            </a:xfrm>
          </p:grpSpPr>
          <p:sp>
            <p:nvSpPr>
              <p:cNvPr id="263" name="Google Shape;263;p30"/>
              <p:cNvSpPr/>
              <p:nvPr/>
            </p:nvSpPr>
            <p:spPr>
              <a:xfrm>
                <a:off x="6605197" y="1081574"/>
                <a:ext cx="422729" cy="422796"/>
              </a:xfrm>
              <a:custGeom>
                <a:rect b="b" l="l" r="r" t="t"/>
                <a:pathLst>
                  <a:path extrusionOk="0" h="6279" w="6278">
                    <a:moveTo>
                      <a:pt x="3099" y="0"/>
                    </a:moveTo>
                    <a:lnTo>
                      <a:pt x="1" y="3098"/>
                    </a:lnTo>
                    <a:lnTo>
                      <a:pt x="3180" y="6279"/>
                    </a:lnTo>
                    <a:lnTo>
                      <a:pt x="6278" y="3179"/>
                    </a:lnTo>
                    <a:lnTo>
                      <a:pt x="30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6703887" y="1180215"/>
                <a:ext cx="225421" cy="225523"/>
              </a:xfrm>
              <a:custGeom>
                <a:rect b="b" l="l" r="r" t="t"/>
                <a:pathLst>
                  <a:path extrusionOk="0" h="4411" w="4409">
                    <a:moveTo>
                      <a:pt x="2175" y="1"/>
                    </a:moveTo>
                    <a:lnTo>
                      <a:pt x="0" y="2177"/>
                    </a:lnTo>
                    <a:lnTo>
                      <a:pt x="2233" y="4410"/>
                    </a:lnTo>
                    <a:lnTo>
                      <a:pt x="4408" y="2234"/>
                    </a:lnTo>
                    <a:lnTo>
                      <a:pt x="21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" name="Google Shape;265;p30"/>
            <p:cNvSpPr/>
            <p:nvPr/>
          </p:nvSpPr>
          <p:spPr>
            <a:xfrm rot="10800000">
              <a:off x="630231" y="4800815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 rot="10800000">
              <a:off x="8282024" y="179568"/>
              <a:ext cx="197773" cy="197804"/>
            </a:xfrm>
            <a:custGeom>
              <a:rect b="b" l="l" r="r" t="t"/>
              <a:pathLst>
                <a:path extrusionOk="0" h="6279" w="6278">
                  <a:moveTo>
                    <a:pt x="3099" y="0"/>
                  </a:moveTo>
                  <a:lnTo>
                    <a:pt x="1" y="3098"/>
                  </a:lnTo>
                  <a:lnTo>
                    <a:pt x="3180" y="6279"/>
                  </a:lnTo>
                  <a:lnTo>
                    <a:pt x="6278" y="3179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ctrTitle"/>
          </p:nvPr>
        </p:nvSpPr>
        <p:spPr>
          <a:xfrm>
            <a:off x="1257825" y="637313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" name="Google Shape;269;p31"/>
          <p:cNvSpPr txBox="1"/>
          <p:nvPr>
            <p:ph idx="1" type="subTitle"/>
          </p:nvPr>
        </p:nvSpPr>
        <p:spPr>
          <a:xfrm>
            <a:off x="1257825" y="1484391"/>
            <a:ext cx="4293900" cy="10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0" name="Google Shape;270;p31"/>
          <p:cNvSpPr txBox="1"/>
          <p:nvPr/>
        </p:nvSpPr>
        <p:spPr>
          <a:xfrm>
            <a:off x="1267225" y="3620200"/>
            <a:ext cx="4743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31"/>
          <p:cNvSpPr/>
          <p:nvPr/>
        </p:nvSpPr>
        <p:spPr>
          <a:xfrm rot="10800000">
            <a:off x="98659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 rot="10800000">
            <a:off x="8400578" y="114880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 rot="10800000">
            <a:off x="98659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 rot="10800000">
            <a:off x="8400578" y="4452352"/>
            <a:ext cx="586491" cy="58658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 rot="10800000">
            <a:off x="235476" y="25171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 rot="10800000">
            <a:off x="8537395" y="251716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 rot="10800000">
            <a:off x="235476" y="4589188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 rot="10800000">
            <a:off x="8537395" y="4589188"/>
            <a:ext cx="312752" cy="312894"/>
          </a:xfrm>
          <a:custGeom>
            <a:rect b="b" l="l" r="r" t="t"/>
            <a:pathLst>
              <a:path extrusionOk="0" h="4411" w="4409">
                <a:moveTo>
                  <a:pt x="2175" y="1"/>
                </a:moveTo>
                <a:lnTo>
                  <a:pt x="0" y="2177"/>
                </a:lnTo>
                <a:lnTo>
                  <a:pt x="2233" y="4410"/>
                </a:lnTo>
                <a:lnTo>
                  <a:pt x="4408" y="2234"/>
                </a:lnTo>
                <a:lnTo>
                  <a:pt x="217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 rot="10800000">
            <a:off x="8732760" y="631132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/>
          <p:nvPr/>
        </p:nvSpPr>
        <p:spPr>
          <a:xfrm rot="10800000">
            <a:off x="155216" y="631119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1"/>
          <p:cNvSpPr/>
          <p:nvPr/>
        </p:nvSpPr>
        <p:spPr>
          <a:xfrm rot="5400000">
            <a:off x="8724654" y="4316743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 rot="10800000">
            <a:off x="630225" y="4776446"/>
            <a:ext cx="197773" cy="197804"/>
          </a:xfrm>
          <a:custGeom>
            <a:rect b="b" l="l" r="r" t="t"/>
            <a:pathLst>
              <a:path extrusionOk="0" h="6279" w="6278">
                <a:moveTo>
                  <a:pt x="3099" y="0"/>
                </a:moveTo>
                <a:lnTo>
                  <a:pt x="1" y="3098"/>
                </a:lnTo>
                <a:lnTo>
                  <a:pt x="3180" y="6279"/>
                </a:lnTo>
                <a:lnTo>
                  <a:pt x="6278" y="3179"/>
                </a:lnTo>
                <a:lnTo>
                  <a:pt x="3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youtube.com/@WattDesign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instagram.com/watt.designs/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@WattDesigns/featured" TargetMode="External"/><Relationship Id="rId4" Type="http://schemas.openxmlformats.org/officeDocument/2006/relationships/hyperlink" Target="https://store.steampowered.com/app/2157130/This_is_Hell/" TargetMode="External"/><Relationship Id="rId9" Type="http://schemas.openxmlformats.org/officeDocument/2006/relationships/hyperlink" Target="https://www.youtube.com/@WattDesigns/featured" TargetMode="External"/><Relationship Id="rId5" Type="http://schemas.openxmlformats.org/officeDocument/2006/relationships/hyperlink" Target="https://store.steampowered.com/app/1688640/Isle_Goblin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s://store.steampowered.com/app/1688640/Isle_Goblin/" TargetMode="External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hyperlink" Target="https://hai.stanford.edu/news/computational-agents-exhibit-believable-humanlike-behavio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idx="1" type="subTitle"/>
          </p:nvPr>
        </p:nvSpPr>
        <p:spPr>
          <a:xfrm>
            <a:off x="2423100" y="2972125"/>
            <a:ext cx="42978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Guest Speaker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WattDesigns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Hosted by Ngoc</a:t>
            </a:r>
            <a:endParaRPr sz="1100"/>
          </a:p>
        </p:txBody>
      </p:sp>
      <p:sp>
        <p:nvSpPr>
          <p:cNvPr id="288" name="Google Shape;288;p32"/>
          <p:cNvSpPr txBox="1"/>
          <p:nvPr>
            <p:ph type="ctrTitle"/>
          </p:nvPr>
        </p:nvSpPr>
        <p:spPr>
          <a:xfrm>
            <a:off x="2363900" y="1590613"/>
            <a:ext cx="4297800" cy="12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Game Design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Workshop </a:t>
            </a:r>
            <a:r>
              <a:rPr lang="en" sz="3600"/>
              <a:t>#1</a:t>
            </a:r>
            <a:endParaRPr sz="3600"/>
          </a:p>
        </p:txBody>
      </p:sp>
      <p:cxnSp>
        <p:nvCxnSpPr>
          <p:cNvPr id="289" name="Google Shape;289;p32"/>
          <p:cNvCxnSpPr/>
          <p:nvPr/>
        </p:nvCxnSpPr>
        <p:spPr>
          <a:xfrm>
            <a:off x="2517366" y="2894382"/>
            <a:ext cx="4102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2"/>
          <p:cNvSpPr txBox="1"/>
          <p:nvPr/>
        </p:nvSpPr>
        <p:spPr>
          <a:xfrm>
            <a:off x="2423100" y="1237750"/>
            <a:ext cx="2457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STANFORD | CODE IN PLACE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838400" y="2333600"/>
            <a:ext cx="6037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WattDesigns!</a:t>
            </a:r>
            <a:endParaRPr/>
          </a:p>
        </p:txBody>
      </p:sp>
      <p:sp>
        <p:nvSpPr>
          <p:cNvPr id="373" name="Google Shape;373;p41"/>
          <p:cNvSpPr txBox="1"/>
          <p:nvPr>
            <p:ph idx="2" type="title"/>
          </p:nvPr>
        </p:nvSpPr>
        <p:spPr>
          <a:xfrm>
            <a:off x="838388" y="1518150"/>
            <a:ext cx="16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74" name="Google Shape;374;p41"/>
          <p:cNvSpPr txBox="1"/>
          <p:nvPr>
            <p:ph idx="1" type="subTitle"/>
          </p:nvPr>
        </p:nvSpPr>
        <p:spPr>
          <a:xfrm>
            <a:off x="838400" y="3156450"/>
            <a:ext cx="4614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Youtuber and Creator of Isle Goblin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724425" y="443200"/>
            <a:ext cx="769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Our Guest Speaker: </a:t>
            </a:r>
            <a:r>
              <a:rPr lang="en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Watt</a:t>
            </a:r>
            <a:r>
              <a:rPr lang="en"/>
              <a:t>!</a:t>
            </a:r>
            <a:endParaRPr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724425" y="1195775"/>
            <a:ext cx="4183800" cy="21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Part-Time </a:t>
            </a:r>
            <a:r>
              <a:rPr b="1" lang="en"/>
              <a:t>Indie Game Developer &amp; Youtuber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This is Hell (2022)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Isle Goblin (TBD)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Pixel Artist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Full-Time </a:t>
            </a:r>
            <a:r>
              <a:rPr b="1" lang="en"/>
              <a:t>Electrical Engineer </a:t>
            </a:r>
            <a:endParaRPr b="1"/>
          </a:p>
        </p:txBody>
      </p:sp>
      <p:pic>
        <p:nvPicPr>
          <p:cNvPr id="381" name="Google Shape;381;p42" title="NewGoblinLogo_Smal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8650" y="1168025"/>
            <a:ext cx="3150889" cy="2962949"/>
          </a:xfrm>
          <a:prstGeom prst="rect">
            <a:avLst/>
          </a:prstGeom>
          <a:solidFill>
            <a:srgbClr val="CCCCCC"/>
          </a:solidFill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625" y="4168675"/>
            <a:ext cx="311900" cy="3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625" y="4520500"/>
            <a:ext cx="311901" cy="31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813800" y="4130975"/>
            <a:ext cx="160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@WattDesigns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813800" y="4520500"/>
            <a:ext cx="16050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@watt.designs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498" y="339350"/>
            <a:ext cx="6307075" cy="39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/>
          <p:nvPr/>
        </p:nvSpPr>
        <p:spPr>
          <a:xfrm>
            <a:off x="1910928" y="3811966"/>
            <a:ext cx="1124100" cy="414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223475" y="2415250"/>
            <a:ext cx="1461600" cy="88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ishlist on Steam today!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3" name="Google Shape;393;p43"/>
          <p:cNvCxnSpPr/>
          <p:nvPr/>
        </p:nvCxnSpPr>
        <p:spPr>
          <a:xfrm>
            <a:off x="1603725" y="3284850"/>
            <a:ext cx="296100" cy="54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3"/>
          <p:cNvSpPr txBox="1"/>
          <p:nvPr/>
        </p:nvSpPr>
        <p:spPr>
          <a:xfrm>
            <a:off x="3890825" y="4514150"/>
            <a:ext cx="17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Steam Link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175" y="4537426"/>
            <a:ext cx="353649" cy="3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type="title"/>
          </p:nvPr>
        </p:nvSpPr>
        <p:spPr>
          <a:xfrm>
            <a:off x="838400" y="2333600"/>
            <a:ext cx="6037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Statement</a:t>
            </a:r>
            <a:endParaRPr/>
          </a:p>
        </p:txBody>
      </p:sp>
      <p:sp>
        <p:nvSpPr>
          <p:cNvPr id="401" name="Google Shape;401;p44"/>
          <p:cNvSpPr txBox="1"/>
          <p:nvPr>
            <p:ph idx="2" type="title"/>
          </p:nvPr>
        </p:nvSpPr>
        <p:spPr>
          <a:xfrm>
            <a:off x="838388" y="1518150"/>
            <a:ext cx="16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838400" y="3156450"/>
            <a:ext cx="4614300" cy="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00" y="1928525"/>
            <a:ext cx="3422601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432" y="3510425"/>
            <a:ext cx="1433405" cy="12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263" y="3510425"/>
            <a:ext cx="1424900" cy="1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Games In Code In Place</a:t>
            </a:r>
            <a:endParaRPr/>
          </a:p>
        </p:txBody>
      </p:sp>
      <p:sp>
        <p:nvSpPr>
          <p:cNvPr id="411" name="Google Shape;411;p45"/>
          <p:cNvSpPr txBox="1"/>
          <p:nvPr/>
        </p:nvSpPr>
        <p:spPr>
          <a:xfrm>
            <a:off x="4708875" y="2418450"/>
            <a:ext cx="25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Optional: Breakout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1825563" y="4063525"/>
            <a:ext cx="25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Optional: Baby Snake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1762650" y="1197475"/>
            <a:ext cx="6416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 Games: High Low (Week 4 Section) &amp; Heads Up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ctrTitle"/>
          </p:nvPr>
        </p:nvSpPr>
        <p:spPr>
          <a:xfrm>
            <a:off x="2423100" y="1522300"/>
            <a:ext cx="42978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Project?</a:t>
            </a:r>
            <a:endParaRPr/>
          </a:p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2423100" y="3172300"/>
            <a:ext cx="42978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Us in </a:t>
            </a:r>
            <a:r>
              <a:rPr b="1" lang="en"/>
              <a:t>Workshop 2 </a:t>
            </a:r>
            <a:r>
              <a:rPr lang="en"/>
              <a:t>to learn how to use the graphics library to make games!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ctrTitle"/>
          </p:nvPr>
        </p:nvSpPr>
        <p:spPr>
          <a:xfrm>
            <a:off x="1257825" y="1197450"/>
            <a:ext cx="5552400" cy="22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YOU, WATTDESIGNS!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218975" y="2419700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GAMES?</a:t>
            </a:r>
            <a:endParaRPr/>
          </a:p>
        </p:txBody>
      </p:sp>
      <p:sp>
        <p:nvSpPr>
          <p:cNvPr id="296" name="Google Shape;296;p33"/>
          <p:cNvSpPr txBox="1"/>
          <p:nvPr>
            <p:ph idx="2" type="title"/>
          </p:nvPr>
        </p:nvSpPr>
        <p:spPr>
          <a:xfrm>
            <a:off x="1081625" y="193905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97" name="Google Shape;297;p33"/>
          <p:cNvSpPr txBox="1"/>
          <p:nvPr>
            <p:ph idx="1" type="subTitle"/>
          </p:nvPr>
        </p:nvSpPr>
        <p:spPr>
          <a:xfrm>
            <a:off x="218825" y="2885700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&amp; play experiences</a:t>
            </a:r>
            <a:endParaRPr/>
          </a:p>
        </p:txBody>
      </p:sp>
      <p:sp>
        <p:nvSpPr>
          <p:cNvPr id="298" name="Google Shape;298;p33"/>
          <p:cNvSpPr txBox="1"/>
          <p:nvPr>
            <p:ph idx="3" type="title"/>
          </p:nvPr>
        </p:nvSpPr>
        <p:spPr>
          <a:xfrm>
            <a:off x="3071700" y="2485025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SPEAKER</a:t>
            </a:r>
            <a:endParaRPr/>
          </a:p>
        </p:txBody>
      </p:sp>
      <p:sp>
        <p:nvSpPr>
          <p:cNvPr id="299" name="Google Shape;299;p33"/>
          <p:cNvSpPr txBox="1"/>
          <p:nvPr>
            <p:ph idx="4" type="title"/>
          </p:nvPr>
        </p:nvSpPr>
        <p:spPr>
          <a:xfrm>
            <a:off x="3934350" y="20043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00" name="Google Shape;300;p33"/>
          <p:cNvSpPr txBox="1"/>
          <p:nvPr>
            <p:ph idx="5" type="subTitle"/>
          </p:nvPr>
        </p:nvSpPr>
        <p:spPr>
          <a:xfrm>
            <a:off x="3071700" y="2951019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</a:t>
            </a:r>
            <a:r>
              <a:rPr b="1" lang="en"/>
              <a:t>WattDesigns</a:t>
            </a:r>
            <a:endParaRPr/>
          </a:p>
        </p:txBody>
      </p:sp>
      <p:sp>
        <p:nvSpPr>
          <p:cNvPr id="301" name="Google Shape;301;p3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2" name="Google Shape;302;p33"/>
          <p:cNvSpPr txBox="1"/>
          <p:nvPr>
            <p:ph idx="3" type="title"/>
          </p:nvPr>
        </p:nvSpPr>
        <p:spPr>
          <a:xfrm>
            <a:off x="5924425" y="2481325"/>
            <a:ext cx="30006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STATEMENT</a:t>
            </a:r>
            <a:endParaRPr/>
          </a:p>
        </p:txBody>
      </p:sp>
      <p:sp>
        <p:nvSpPr>
          <p:cNvPr id="303" name="Google Shape;303;p33"/>
          <p:cNvSpPr txBox="1"/>
          <p:nvPr>
            <p:ph idx="4" type="title"/>
          </p:nvPr>
        </p:nvSpPr>
        <p:spPr>
          <a:xfrm>
            <a:off x="6787075" y="200067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04" name="Google Shape;304;p33"/>
          <p:cNvSpPr txBox="1"/>
          <p:nvPr>
            <p:ph idx="5" type="subTitle"/>
          </p:nvPr>
        </p:nvSpPr>
        <p:spPr>
          <a:xfrm>
            <a:off x="5924425" y="2947319"/>
            <a:ext cx="300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838400" y="2333600"/>
            <a:ext cx="6037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Games?</a:t>
            </a:r>
            <a:endParaRPr/>
          </a:p>
        </p:txBody>
      </p:sp>
      <p:sp>
        <p:nvSpPr>
          <p:cNvPr id="310" name="Google Shape;310;p34"/>
          <p:cNvSpPr txBox="1"/>
          <p:nvPr>
            <p:ph idx="2" type="title"/>
          </p:nvPr>
        </p:nvSpPr>
        <p:spPr>
          <a:xfrm>
            <a:off x="838388" y="1518150"/>
            <a:ext cx="1632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11" name="Google Shape;311;p34"/>
          <p:cNvSpPr txBox="1"/>
          <p:nvPr>
            <p:ph idx="1" type="subTitle"/>
          </p:nvPr>
        </p:nvSpPr>
        <p:spPr>
          <a:xfrm>
            <a:off x="838400" y="3156450"/>
            <a:ext cx="46143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development &amp; play experiences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>
            <p:ph type="title"/>
          </p:nvPr>
        </p:nvSpPr>
        <p:spPr>
          <a:xfrm>
            <a:off x="1615350" y="1400250"/>
            <a:ext cx="5913300" cy="23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your favorite game in the chat!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Are In Demand!</a:t>
            </a: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50" y="1171775"/>
            <a:ext cx="3312900" cy="20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205650" y="3356925"/>
            <a:ext cx="3312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The World Economic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Forum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(2022)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525" y="865362"/>
            <a:ext cx="2317950" cy="23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6583525" y="3218013"/>
            <a:ext cx="228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Statista (2022)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400" y="2080850"/>
            <a:ext cx="2755806" cy="20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3655400" y="4222200"/>
            <a:ext cx="2286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Exploding Topics (2025)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Are Fun!</a:t>
            </a: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0" y="1394028"/>
            <a:ext cx="1198927" cy="188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073" y="1137450"/>
            <a:ext cx="1198927" cy="169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973" y="2572421"/>
            <a:ext cx="1409127" cy="1498779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6" name="Google Shape;336;p37"/>
          <p:cNvCxnSpPr/>
          <p:nvPr/>
        </p:nvCxnSpPr>
        <p:spPr>
          <a:xfrm>
            <a:off x="3230350" y="1017725"/>
            <a:ext cx="0" cy="38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7"/>
          <p:cNvCxnSpPr/>
          <p:nvPr/>
        </p:nvCxnSpPr>
        <p:spPr>
          <a:xfrm>
            <a:off x="6021000" y="1017725"/>
            <a:ext cx="0" cy="380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7"/>
          <p:cNvSpPr txBox="1"/>
          <p:nvPr/>
        </p:nvSpPr>
        <p:spPr>
          <a:xfrm>
            <a:off x="283125" y="4272350"/>
            <a:ext cx="25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Games as Storytelling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3348725" y="1017725"/>
            <a:ext cx="25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Psychology of Play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(Stuart Brown)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3429875" y="1742850"/>
            <a:ext cx="2310900" cy="28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“Opposite of play isn’t work– it’s depression”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“Violence is tied to an absence of play experiences”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6">
            <a:alphaModFix/>
          </a:blip>
          <a:srcRect b="0" l="14653" r="3714" t="0"/>
          <a:stretch/>
        </p:blipFill>
        <p:spPr>
          <a:xfrm>
            <a:off x="3623676" y="3489800"/>
            <a:ext cx="1933251" cy="13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1225" y="1321096"/>
            <a:ext cx="1976477" cy="111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45575" y="2251125"/>
            <a:ext cx="1638200" cy="15712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/>
        </p:nvSpPr>
        <p:spPr>
          <a:xfrm>
            <a:off x="6208675" y="4272350"/>
            <a:ext cx="25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Games For Connection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Inspire Innovation!</a:t>
            </a:r>
            <a:endParaRPr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493850" y="1017725"/>
            <a:ext cx="45501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Graphics &amp; Rendering (lots of math!)</a:t>
            </a:r>
            <a:endParaRPr b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Real-Time 3D Rendering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Ray Tracing &amp; Global Illumination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CPU + GPU Innovation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Networking</a:t>
            </a:r>
            <a:endParaRPr b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Multiplayer games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Game Engines</a:t>
            </a:r>
            <a:endParaRPr b="1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Also used in automobile industry for prototyping cars!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200"/>
              <a:t>Virtual Reality (VR) and Augmented Reality (AR)</a:t>
            </a:r>
            <a:endParaRPr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Gamified Education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Research &amp; Artificial Intelligence </a:t>
            </a:r>
            <a:endParaRPr b="1"/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800" y="1230550"/>
            <a:ext cx="3483048" cy="1929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38"/>
          <p:cNvSpPr txBox="1"/>
          <p:nvPr/>
        </p:nvSpPr>
        <p:spPr>
          <a:xfrm>
            <a:off x="5360825" y="3188350"/>
            <a:ext cx="348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Stanford Human-Centered Artificial Intelligence (HAI) Research: Making NPCs more human-like with AI 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“Game designers have long tried to create NPCs that behave and interact like another human in the game. With generative agents, that now becomes a real possibility.” – Joon Sung Park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Read More Here!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50" y="997950"/>
            <a:ext cx="3534649" cy="33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1083550" y="4456575"/>
            <a:ext cx="3875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 Geeks For Geeks (2024)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314350" y="997947"/>
            <a:ext cx="33255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ART/GRAPHICS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MUSIC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SFXs 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 MARKETING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9"/>
          <p:cNvSpPr txBox="1"/>
          <p:nvPr>
            <p:ph type="title"/>
          </p:nvPr>
        </p:nvSpPr>
        <p:spPr>
          <a:xfrm>
            <a:off x="724350" y="336800"/>
            <a:ext cx="7853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Making games can be a hard process…</a:t>
            </a:r>
            <a:endParaRPr sz="2600"/>
          </a:p>
        </p:txBody>
      </p:sp>
      <p:sp>
        <p:nvSpPr>
          <p:cNvPr id="361" name="Google Shape;361;p39"/>
          <p:cNvSpPr txBox="1"/>
          <p:nvPr>
            <p:ph type="title"/>
          </p:nvPr>
        </p:nvSpPr>
        <p:spPr>
          <a:xfrm>
            <a:off x="4790350" y="3817125"/>
            <a:ext cx="4022400" cy="8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But it doesn’t need to be perfect!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idx="1" type="body"/>
          </p:nvPr>
        </p:nvSpPr>
        <p:spPr>
          <a:xfrm>
            <a:off x="720000" y="1017725"/>
            <a:ext cx="7704000" cy="3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🎤 Share his journey into game development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🛠️ Walk through his routine &amp; process of building a large-scale game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🚀 Offer tips for beginners just getting started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🎨 Showcase his work– built with programming, hand-drawn art &amp; animations, and lots of dedication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Q&amp;A / Chat Norms</a:t>
            </a:r>
            <a:endParaRPr b="1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100"/>
              <a:t>Please be respectful &amp; show Watt lots of love!</a:t>
            </a:r>
            <a:endParaRPr sz="11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100"/>
              <a:t>Use the Q&amp;A to submit your questions – we’ll set aside time at the end to answer some out loud</a:t>
            </a:r>
            <a:endParaRPr sz="11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100"/>
              <a:t>Use the chat respectfully – no spamming messages, stay kind, and on topic</a:t>
            </a:r>
            <a:endParaRPr sz="11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100"/>
              <a:t>No question is too small – all experience levels are welcome</a:t>
            </a:r>
            <a:endParaRPr sz="11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100"/>
              <a:t>Be patient – we may not get to every question, but we’ll try our best</a:t>
            </a:r>
            <a:endParaRPr sz="11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 sz="1100"/>
              <a:t>Support each other – we’re here to learn and grow as a community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 txBox="1"/>
          <p:nvPr>
            <p:ph type="title"/>
          </p:nvPr>
        </p:nvSpPr>
        <p:spPr>
          <a:xfrm>
            <a:off x="724350" y="336800"/>
            <a:ext cx="7695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invited a guest speaker to…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ibal Portfolio by Slidesgo">
  <a:themeElements>
    <a:clrScheme name="Simple Light">
      <a:dk1>
        <a:srgbClr val="3C1014"/>
      </a:dk1>
      <a:lt1>
        <a:srgbClr val="FAF3E3"/>
      </a:lt1>
      <a:dk2>
        <a:srgbClr val="D8A97E"/>
      </a:dk2>
      <a:lt2>
        <a:srgbClr val="BA4A45"/>
      </a:lt2>
      <a:accent1>
        <a:srgbClr val="8A3732"/>
      </a:accent1>
      <a:accent2>
        <a:srgbClr val="698A83"/>
      </a:accent2>
      <a:accent3>
        <a:srgbClr val="7DA69E"/>
      </a:accent3>
      <a:accent4>
        <a:srgbClr val="DAC5AB"/>
      </a:accent4>
      <a:accent5>
        <a:srgbClr val="FAF0E4"/>
      </a:accent5>
      <a:accent6>
        <a:srgbClr val="FFFFFF"/>
      </a:accent6>
      <a:hlink>
        <a:srgbClr val="3C10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